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0" r:id="rId4"/>
    <p:sldId id="267" r:id="rId5"/>
    <p:sldId id="266" r:id="rId6"/>
    <p:sldId id="265" r:id="rId7"/>
    <p:sldId id="264" r:id="rId8"/>
    <p:sldId id="263" r:id="rId9"/>
    <p:sldId id="281" r:id="rId10"/>
    <p:sldId id="280" r:id="rId11"/>
    <p:sldId id="279" r:id="rId12"/>
    <p:sldId id="278" r:id="rId13"/>
    <p:sldId id="277" r:id="rId14"/>
    <p:sldId id="276" r:id="rId15"/>
    <p:sldId id="275" r:id="rId16"/>
    <p:sldId id="274" r:id="rId17"/>
    <p:sldId id="273" r:id="rId18"/>
    <p:sldId id="272" r:id="rId19"/>
    <p:sldId id="271" r:id="rId20"/>
    <p:sldId id="270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 autoAdjust="0"/>
    <p:restoredTop sz="94655" autoAdjust="0"/>
  </p:normalViewPr>
  <p:slideViewPr>
    <p:cSldViewPr>
      <p:cViewPr varScale="1">
        <p:scale>
          <a:sx n="76" d="100"/>
          <a:sy n="76" d="100"/>
        </p:scale>
        <p:origin x="-7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5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7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8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1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5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0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4E82-99A8-4E5E-8F85-69003AD9EFB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253AE-65BD-45B7-8082-317B9C979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386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ECI LAB: Resource Monitoring with </a:t>
            </a:r>
            <a:r>
              <a:rPr lang="en-US" dirty="0" err="1" smtClean="0"/>
              <a:t>Stackdriver</a:t>
            </a:r>
            <a:endParaRPr lang="en-US" dirty="0"/>
          </a:p>
        </p:txBody>
      </p:sp>
      <p:pic>
        <p:nvPicPr>
          <p:cNvPr id="23553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447800"/>
            <a:ext cx="841990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366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ECI LAB: Examining Billing Data with </a:t>
            </a:r>
            <a:r>
              <a:rPr lang="en-US" dirty="0" err="1" smtClean="0"/>
              <a:t>BigQuery</a:t>
            </a:r>
            <a:endParaRPr lang="en-US" dirty="0"/>
          </a:p>
        </p:txBody>
      </p:sp>
      <p:pic>
        <p:nvPicPr>
          <p:cNvPr id="22529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830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14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ECI LAB: </a:t>
            </a:r>
            <a:r>
              <a:rPr lang="en-US" dirty="0" err="1" smtClean="0"/>
              <a:t>DataStore</a:t>
            </a:r>
            <a:endParaRPr lang="en-US" dirty="0"/>
          </a:p>
        </p:txBody>
      </p:sp>
      <p:pic>
        <p:nvPicPr>
          <p:cNvPr id="21505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4478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542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ECI LAB: Cloud SQL</a:t>
            </a:r>
            <a:endParaRPr lang="en-US" dirty="0"/>
          </a:p>
        </p:txBody>
      </p:sp>
      <p:pic>
        <p:nvPicPr>
          <p:cNvPr id="20481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95400"/>
            <a:ext cx="845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277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ECI LAB: Cloud Storage</a:t>
            </a:r>
            <a:endParaRPr lang="en-US" dirty="0"/>
          </a:p>
        </p:txBody>
      </p:sp>
      <p:pic>
        <p:nvPicPr>
          <p:cNvPr id="19457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494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ECI LAB: Cloud IAM</a:t>
            </a:r>
            <a:endParaRPr lang="en-US" dirty="0"/>
          </a:p>
        </p:txBody>
      </p:sp>
      <p:pic>
        <p:nvPicPr>
          <p:cNvPr id="25601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371600"/>
            <a:ext cx="8382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006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ECI LAB: Deployment Manager</a:t>
            </a:r>
            <a:endParaRPr lang="en-US" dirty="0"/>
          </a:p>
        </p:txBody>
      </p:sp>
      <p:pic>
        <p:nvPicPr>
          <p:cNvPr id="25601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371600"/>
            <a:ext cx="8305800" cy="521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811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BigQuery</a:t>
            </a:r>
            <a:endParaRPr lang="en-US" dirty="0"/>
          </a:p>
        </p:txBody>
      </p:sp>
      <p:pic>
        <p:nvPicPr>
          <p:cNvPr id="18433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8382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572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Started with Deployment Manager and </a:t>
            </a:r>
            <a:r>
              <a:rPr lang="en-US" dirty="0" err="1" smtClean="0"/>
              <a:t>Stackdriver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819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App Engine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1"/>
            <a:ext cx="8229600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076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729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Kubernetes</a:t>
            </a:r>
            <a:r>
              <a:rPr lang="en-US" dirty="0" smtClean="0"/>
              <a:t> Engine</a:t>
            </a:r>
            <a:endParaRPr lang="en-US" dirty="0"/>
          </a:p>
        </p:txBody>
      </p:sp>
      <p:pic>
        <p:nvPicPr>
          <p:cNvPr id="14337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8305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552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Started with Cloud Storage and Cloud SQL</a:t>
            </a:r>
            <a:endParaRPr lang="en-US" dirty="0"/>
          </a:p>
        </p:txBody>
      </p:sp>
      <p:pic>
        <p:nvPicPr>
          <p:cNvPr id="15361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419440"/>
            <a:ext cx="8055769" cy="505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319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56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Lab: Working with Virtual Machines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800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8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Creating Virtual Machines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55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Bastion Host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096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Virtual Networking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64" y="1600200"/>
            <a:ext cx="853623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031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Infrastructure Preview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30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855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ECI LAB: Error Reporting and Debugging with </a:t>
            </a:r>
            <a:r>
              <a:rPr lang="en-US" dirty="0" err="1" smtClean="0"/>
              <a:t>Stackdriver</a:t>
            </a:r>
            <a:endParaRPr lang="en-US" dirty="0"/>
          </a:p>
        </p:txBody>
      </p:sp>
      <p:pic>
        <p:nvPicPr>
          <p:cNvPr id="24577" name="Picture 1" descr="Qwiklab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714500" cy="314325"/>
          </a:xfrm>
          <a:prstGeom prst="rect">
            <a:avLst/>
          </a:prstGeom>
          <a:noFill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2656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100</Words>
  <Application>Microsoft Office PowerPoint</Application>
  <PresentationFormat>On-screen Show (4:3)</PresentationFormat>
  <Paragraphs>18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Lab: Working with Virtual Machines</vt:lpstr>
      <vt:lpstr>Lab: Creating Virtual Machines</vt:lpstr>
      <vt:lpstr>Lab: Bastion Host</vt:lpstr>
      <vt:lpstr>Lab: Virtual Networking</vt:lpstr>
      <vt:lpstr>Lab: Infrastructure Preview</vt:lpstr>
      <vt:lpstr>ECI LAB: Error Reporting and Debugging with Stackdriver</vt:lpstr>
      <vt:lpstr>ECI LAB: Resource Monitoring with Stackdriver</vt:lpstr>
      <vt:lpstr>ECI LAB: Examining Billing Data with BigQuery</vt:lpstr>
      <vt:lpstr>ECI LAB: DataStore</vt:lpstr>
      <vt:lpstr>ECI LAB: Cloud SQL</vt:lpstr>
      <vt:lpstr>ECI LAB: Cloud Storage</vt:lpstr>
      <vt:lpstr>ECI LAB: Cloud IAM</vt:lpstr>
      <vt:lpstr>ECI LAB: Deployment Manager</vt:lpstr>
      <vt:lpstr>Getting Started with BigQuery</vt:lpstr>
      <vt:lpstr>Getting Started with Deployment Manager and Stackdriver</vt:lpstr>
      <vt:lpstr>Getting Started with App Engine</vt:lpstr>
      <vt:lpstr>Getting Started with Kubernetes Engine</vt:lpstr>
      <vt:lpstr>Getting Started with Cloud Storage and Cloud SQL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Surface Pro</dc:creator>
  <cp:lastModifiedBy>Surface Pro</cp:lastModifiedBy>
  <cp:revision>4</cp:revision>
  <dcterms:created xsi:type="dcterms:W3CDTF">2020-09-10T17:58:00Z</dcterms:created>
  <dcterms:modified xsi:type="dcterms:W3CDTF">2020-09-11T14:43:07Z</dcterms:modified>
</cp:coreProperties>
</file>